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2" r:id="rId7"/>
    <p:sldId id="263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6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67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49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0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67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247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76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86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908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0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6749-021D-44DE-B9F9-8A8F5AE424E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8A5DC-ADCD-49FF-94AF-2AAEF4D80B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0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1262" y="2097069"/>
            <a:ext cx="10604665" cy="24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очного представления продукта(презентация)</a:t>
            </a:r>
            <a:endParaRPr lang="ru-RU" sz="2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«Развитие речи посредством дидактического пособия»</a:t>
            </a: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Подготовили</a:t>
            </a:r>
            <a:endParaRPr lang="ru-RU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Мазурова Елена Анатольевна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105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798" y="1803968"/>
            <a:ext cx="51459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 времён появления данного пособия, в нашей группе никто не остался равнодушным. Дети всегда с восторгом приветствую его на речевых занятиях, а в индивидуальной работе зачастую сами проводят маленькие "логопедические занятия"</a:t>
            </a:r>
            <a:endParaRPr lang="ru-RU" sz="11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745" y="641267"/>
            <a:ext cx="4021283" cy="5361710"/>
          </a:xfrm>
          <a:prstGeom prst="rect">
            <a:avLst/>
          </a:prstGeom>
          <a:ln w="228600" cap="sq" cmpd="thickThin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93883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0" y="326676"/>
            <a:ext cx="1172100" cy="13428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22317" y="902526"/>
            <a:ext cx="11269683" cy="548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 не только облегчает работу педагога на речевых занятиях, но и доставляет огромное удовольствие для самих детей от упражнений для языка. </a:t>
            </a:r>
          </a:p>
          <a:p>
            <a:pPr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игрушка – незаменимая помощница для развития речи ребенка и постановки правильного звукопроизношения.</a:t>
            </a:r>
          </a:p>
          <a:p>
            <a:pPr algn="just"/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Познакомить ребенка с этой игрушкой можно уже в 1,6 года. Выбрать момент, когда ребенок в хорошем настроении, надеть куклу на руку и начать диалог: пусть игрушка представится, расскажет о себе, почешет себе животик, погладит по головке, с ним можно побеседовать на любые темы. Вместе они будут рассказывать стихи, учить звуки и просто веселиться под музыку. К 3 годам ребенок уже сможет самостоятельно играть надев игрушку на руку и вести за него диалог, а заодно стимулировать кистевую и пальчиковую моторику и конечно же эта веселая игрушка будет для ребенка наглядным примером и продемонстрирует ему, как правильно артикулировать звуки. У нее двигается язычок. Игрушка выполняет язычком самые необычные пируэты и просит ребенка их повторить.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731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0628" y="2097069"/>
            <a:ext cx="58545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секрет что сейчас имеет место огромная проблема отставания в речевом развитии у дошкольников. Одним из эффективных средств преодоления этой проблемы является артикуляционная гимнастика.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328" y="680027"/>
            <a:ext cx="3980955" cy="5307940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06905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2509" y="177643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 пособие из большого пластикового ведра, ярко украшенного бросовым материалом. Язычок сшит из ткани </a:t>
            </a:r>
            <a:r>
              <a:rPr lang="ru-RU" sz="2400" i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 типу носка)</a:t>
            </a:r>
            <a:r>
              <a:rPr lang="ru-RU" sz="24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прикреплён к основанию ведра через отверстие позади головы для руки. Гортань выполнена в форме чулка, прикреплённого к заднему и переднему отверстиям.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102" y="644402"/>
            <a:ext cx="3980955" cy="5307940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00926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5422" y="1914435"/>
            <a:ext cx="49322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пособие не только облегчает работу педагога на речевых занятиях, но и доставляет огромное удовольствие для самих детей от упражнений для языка.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960" y="926274"/>
            <a:ext cx="6143503" cy="4607627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1338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55722" y="596006"/>
            <a:ext cx="7880555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Игры с дидактическим пособием</a:t>
            </a:r>
            <a:endParaRPr lang="ru-RU" sz="40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554" y="2097068"/>
            <a:ext cx="43978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Я-веселая игрушка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 меня есть язычок.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Язычок мой очень ловкий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Прыг да скок, прыг да скок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988" y="1776435"/>
            <a:ext cx="5572054" cy="4179041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5189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1050" y="1776435"/>
            <a:ext cx="56566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Посмотри и не зевай: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Вправо, влево, вверх и вниз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6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Дружно, смело выполняй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83" y="1124510"/>
            <a:ext cx="5581404" cy="4186053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4399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1949749"/>
            <a:ext cx="5751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сейчас язык расслабим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Он как, блинчик полежит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 теперь наверх отправим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«Чашкой» кругленькой сложить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416" y="1048534"/>
            <a:ext cx="5771408" cy="4328556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402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5071" r="24124"/>
          <a:stretch/>
        </p:blipFill>
        <p:spPr>
          <a:xfrm>
            <a:off x="130629" y="320634"/>
            <a:ext cx="1270659" cy="14558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800" y="1905506"/>
            <a:ext cx="55378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Вот как дружим с язычком мы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Может много он ту нас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Язычок у куклы нашей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Просто мастер, просто класс!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20" y="1092529"/>
            <a:ext cx="5755575" cy="4316681"/>
          </a:xfrm>
          <a:prstGeom prst="rect">
            <a:avLst/>
          </a:prstGeom>
          <a:ln w="228600" cap="sq" cmpd="thickThin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78407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148</Words>
  <Application>Microsoft Office PowerPoint</Application>
  <PresentationFormat>Широкоэкранный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Master</dc:creator>
  <cp:lastModifiedBy>Master</cp:lastModifiedBy>
  <cp:revision>6</cp:revision>
  <dcterms:created xsi:type="dcterms:W3CDTF">2021-08-12T15:15:43Z</dcterms:created>
  <dcterms:modified xsi:type="dcterms:W3CDTF">2022-05-04T14:14:46Z</dcterms:modified>
</cp:coreProperties>
</file>